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05" r:id="rId3"/>
    <p:sldId id="306" r:id="rId4"/>
    <p:sldId id="257" r:id="rId5"/>
    <p:sldId id="265" r:id="rId6"/>
    <p:sldId id="258" r:id="rId7"/>
    <p:sldId id="259" r:id="rId8"/>
    <p:sldId id="260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304" r:id="rId25"/>
    <p:sldId id="264" r:id="rId26"/>
    <p:sldId id="261" r:id="rId27"/>
    <p:sldId id="262" r:id="rId28"/>
    <p:sldId id="263" r:id="rId29"/>
    <p:sldId id="266" r:id="rId30"/>
    <p:sldId id="267" r:id="rId31"/>
    <p:sldId id="268" r:id="rId32"/>
    <p:sldId id="269" r:id="rId33"/>
    <p:sldId id="271" r:id="rId34"/>
    <p:sldId id="272" r:id="rId35"/>
    <p:sldId id="273" r:id="rId36"/>
    <p:sldId id="274" r:id="rId37"/>
    <p:sldId id="275" r:id="rId38"/>
    <p:sldId id="293" r:id="rId39"/>
    <p:sldId id="276" r:id="rId40"/>
    <p:sldId id="294" r:id="rId41"/>
    <p:sldId id="292" r:id="rId42"/>
    <p:sldId id="295" r:id="rId43"/>
    <p:sldId id="296" r:id="rId44"/>
    <p:sldId id="297" r:id="rId45"/>
    <p:sldId id="298" r:id="rId46"/>
    <p:sldId id="299" r:id="rId47"/>
    <p:sldId id="307" r:id="rId48"/>
    <p:sldId id="308" r:id="rId49"/>
    <p:sldId id="309" r:id="rId50"/>
    <p:sldId id="310" r:id="rId51"/>
    <p:sldId id="300" r:id="rId52"/>
    <p:sldId id="311" r:id="rId53"/>
    <p:sldId id="301" r:id="rId54"/>
    <p:sldId id="302" r:id="rId55"/>
    <p:sldId id="303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41" d="100"/>
          <a:sy n="41" d="100"/>
        </p:scale>
        <p:origin x="78" y="8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2/19/2018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2/19/2018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2/19/2018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2/19/2018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2/19/2018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REGISTRASI e-Filing 	</a:t>
            </a:r>
            <a:endParaRPr lang="en-US" dirty="0"/>
          </a:p>
        </p:txBody>
      </p:sp>
      <p:pic>
        <p:nvPicPr>
          <p:cNvPr id="4" name="Picture 4" descr="C:\Users\060097476\Desktop\Logo e-Filing.png"/>
          <p:cNvPicPr>
            <a:picLocks noChangeAspect="1" noChangeArrowheads="1"/>
          </p:cNvPicPr>
          <p:nvPr/>
        </p:nvPicPr>
        <p:blipFill>
          <a:blip r:embed="rId2" cstate="print"/>
          <a:srcRect l="29755" r="30572" b="75474"/>
          <a:stretch>
            <a:fillRect/>
          </a:stretch>
        </p:blipFill>
        <p:spPr bwMode="auto">
          <a:xfrm>
            <a:off x="3377302" y="627050"/>
            <a:ext cx="4148696" cy="29966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6735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6"/>
          <a:stretch/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6165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6"/>
          <a:stretch/>
        </p:blipFill>
        <p:spPr>
          <a:xfrm>
            <a:off x="0" y="0"/>
            <a:ext cx="12192001" cy="6858000"/>
          </a:xfrm>
        </p:spPr>
      </p:pic>
      <p:sp>
        <p:nvSpPr>
          <p:cNvPr id="5" name="Up Arrow 4"/>
          <p:cNvSpPr/>
          <p:nvPr/>
        </p:nvSpPr>
        <p:spPr>
          <a:xfrm>
            <a:off x="9796113" y="1505244"/>
            <a:ext cx="240507" cy="7033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7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6"/>
          <a:stretch/>
        </p:blipFill>
        <p:spPr>
          <a:xfrm>
            <a:off x="1" y="0"/>
            <a:ext cx="12192000" cy="6858000"/>
          </a:xfrm>
        </p:spPr>
      </p:pic>
      <p:sp>
        <p:nvSpPr>
          <p:cNvPr id="5" name="Down Arrow 4"/>
          <p:cNvSpPr/>
          <p:nvPr/>
        </p:nvSpPr>
        <p:spPr>
          <a:xfrm rot="8713328">
            <a:off x="11314512" y="2842626"/>
            <a:ext cx="288758" cy="5534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1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4"/>
          <a:stretch/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8792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4"/>
          <a:stretch/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1518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4"/>
          <a:stretch/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600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4"/>
          <a:stretch/>
        </p:blipFill>
        <p:spPr>
          <a:xfrm>
            <a:off x="1" y="0"/>
            <a:ext cx="12192000" cy="6858000"/>
          </a:xfrm>
        </p:spPr>
      </p:pic>
      <p:sp>
        <p:nvSpPr>
          <p:cNvPr id="5" name="Left Arrow 4"/>
          <p:cNvSpPr/>
          <p:nvPr/>
        </p:nvSpPr>
        <p:spPr>
          <a:xfrm rot="1035590">
            <a:off x="5444197" y="6133514"/>
            <a:ext cx="815926" cy="28135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0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6"/>
          <a:stretch/>
        </p:blipFill>
        <p:spPr>
          <a:xfrm>
            <a:off x="1" y="0"/>
            <a:ext cx="12192000" cy="6858000"/>
          </a:xfrm>
        </p:spPr>
      </p:pic>
      <p:sp>
        <p:nvSpPr>
          <p:cNvPr id="5" name="Left Arrow 4"/>
          <p:cNvSpPr/>
          <p:nvPr/>
        </p:nvSpPr>
        <p:spPr>
          <a:xfrm rot="2490828">
            <a:off x="7737230" y="5936567"/>
            <a:ext cx="815926" cy="28135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4"/>
          <a:stretch/>
        </p:blipFill>
        <p:spPr>
          <a:xfrm>
            <a:off x="1" y="0"/>
            <a:ext cx="12192000" cy="6858000"/>
          </a:xfrm>
        </p:spPr>
      </p:pic>
      <p:sp>
        <p:nvSpPr>
          <p:cNvPr id="3" name="TextBox 2"/>
          <p:cNvSpPr txBox="1"/>
          <p:nvPr/>
        </p:nvSpPr>
        <p:spPr>
          <a:xfrm>
            <a:off x="10864516" y="5173580"/>
            <a:ext cx="9264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Baris</a:t>
            </a:r>
            <a:r>
              <a:rPr lang="en-US" sz="1200" b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8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864515" y="5578643"/>
            <a:ext cx="9264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Baris</a:t>
            </a:r>
            <a:r>
              <a:rPr lang="en-US" sz="1200" b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11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37684" y="6003758"/>
            <a:ext cx="2394284" cy="3970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81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4"/>
          <a:stretch/>
        </p:blipFill>
        <p:spPr>
          <a:xfrm>
            <a:off x="1" y="0"/>
            <a:ext cx="12192000" cy="6858000"/>
          </a:xfrm>
        </p:spPr>
      </p:pic>
      <p:sp>
        <p:nvSpPr>
          <p:cNvPr id="5" name="Left Arrow 4"/>
          <p:cNvSpPr/>
          <p:nvPr/>
        </p:nvSpPr>
        <p:spPr>
          <a:xfrm rot="7547905">
            <a:off x="10522634" y="4797082"/>
            <a:ext cx="815926" cy="28135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8"/>
          <a:stretch/>
        </p:blipFill>
        <p:spPr>
          <a:xfrm>
            <a:off x="1" y="0"/>
            <a:ext cx="12192000" cy="6858000"/>
          </a:xfrm>
        </p:spPr>
      </p:pic>
      <p:sp>
        <p:nvSpPr>
          <p:cNvPr id="5" name="Up Arrow 4"/>
          <p:cNvSpPr/>
          <p:nvPr/>
        </p:nvSpPr>
        <p:spPr>
          <a:xfrm rot="-2220000">
            <a:off x="1682738" y="2030563"/>
            <a:ext cx="238969" cy="61361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20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6"/>
          <a:stretch/>
        </p:blipFill>
        <p:spPr>
          <a:xfrm>
            <a:off x="0" y="0"/>
            <a:ext cx="12192000" cy="6858000"/>
          </a:xfrm>
        </p:spPr>
      </p:pic>
      <p:sp>
        <p:nvSpPr>
          <p:cNvPr id="5" name="Left Arrow 4"/>
          <p:cNvSpPr/>
          <p:nvPr/>
        </p:nvSpPr>
        <p:spPr>
          <a:xfrm rot="8020691">
            <a:off x="10367888" y="4656406"/>
            <a:ext cx="815926" cy="28135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9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6"/>
          <a:stretch/>
        </p:blipFill>
        <p:spPr>
          <a:xfrm>
            <a:off x="1" y="0"/>
            <a:ext cx="12192000" cy="6858000"/>
          </a:xfrm>
        </p:spPr>
      </p:pic>
      <p:sp>
        <p:nvSpPr>
          <p:cNvPr id="5" name="Left Arrow 4"/>
          <p:cNvSpPr/>
          <p:nvPr/>
        </p:nvSpPr>
        <p:spPr>
          <a:xfrm rot="2477766">
            <a:off x="8764173" y="5148775"/>
            <a:ext cx="815926" cy="28135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7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8"/>
          <a:stretch/>
        </p:blipFill>
        <p:spPr>
          <a:xfrm>
            <a:off x="1" y="0"/>
            <a:ext cx="12192000" cy="6857999"/>
          </a:xfrm>
        </p:spPr>
      </p:pic>
      <p:sp>
        <p:nvSpPr>
          <p:cNvPr id="5" name="Left Arrow 4"/>
          <p:cNvSpPr/>
          <p:nvPr/>
        </p:nvSpPr>
        <p:spPr>
          <a:xfrm rot="1925549">
            <a:off x="7005710" y="5697416"/>
            <a:ext cx="815926" cy="28135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/>
          <p:cNvSpPr/>
          <p:nvPr/>
        </p:nvSpPr>
        <p:spPr>
          <a:xfrm rot="2867356">
            <a:off x="8314004" y="2513622"/>
            <a:ext cx="815926" cy="28135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6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69"/>
          <a:stretch/>
        </p:blipFill>
        <p:spPr>
          <a:xfrm>
            <a:off x="541420" y="0"/>
            <a:ext cx="11081085" cy="6858000"/>
          </a:xfrm>
        </p:spPr>
      </p:pic>
      <p:sp>
        <p:nvSpPr>
          <p:cNvPr id="5" name="Rectangle 4"/>
          <p:cNvSpPr/>
          <p:nvPr/>
        </p:nvSpPr>
        <p:spPr>
          <a:xfrm>
            <a:off x="4783015" y="3281288"/>
            <a:ext cx="1477108" cy="4888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7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05" y="0"/>
            <a:ext cx="11321716" cy="6858000"/>
          </a:xfrm>
        </p:spPr>
      </p:pic>
    </p:spTree>
    <p:extLst>
      <p:ext uri="{BB962C8B-B14F-4D97-AF65-F5344CB8AC3E}">
        <p14:creationId xmlns:p14="http://schemas.microsoft.com/office/powerpoint/2010/main" val="33543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PENGISIAN SPT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1771-s  (JUMLAH PENGHASILAN BRUTO DIATAS 60JUTA)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08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6"/>
          <a:stretch/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6766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6"/>
          <a:stretch/>
        </p:blipFill>
        <p:spPr>
          <a:xfrm>
            <a:off x="0" y="0"/>
            <a:ext cx="12192001" cy="6858000"/>
          </a:xfrm>
        </p:spPr>
      </p:pic>
      <p:sp>
        <p:nvSpPr>
          <p:cNvPr id="5" name="Up Arrow 4"/>
          <p:cNvSpPr/>
          <p:nvPr/>
        </p:nvSpPr>
        <p:spPr>
          <a:xfrm>
            <a:off x="9796113" y="1505244"/>
            <a:ext cx="240507" cy="7033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62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6"/>
          <a:stretch/>
        </p:blipFill>
        <p:spPr>
          <a:xfrm>
            <a:off x="1" y="0"/>
            <a:ext cx="12192000" cy="6858000"/>
          </a:xfrm>
        </p:spPr>
      </p:pic>
      <p:sp>
        <p:nvSpPr>
          <p:cNvPr id="5" name="Down Arrow 4"/>
          <p:cNvSpPr/>
          <p:nvPr/>
        </p:nvSpPr>
        <p:spPr>
          <a:xfrm rot="8713328">
            <a:off x="11314512" y="2842626"/>
            <a:ext cx="288758" cy="5534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39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4"/>
          <a:stretch/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0311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8"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Up Arrow 6"/>
          <p:cNvSpPr/>
          <p:nvPr/>
        </p:nvSpPr>
        <p:spPr>
          <a:xfrm rot="-2220000">
            <a:off x="9920358" y="1543729"/>
            <a:ext cx="238969" cy="61361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3803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4"/>
          <a:stretch/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5069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4"/>
          <a:stretch/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6829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4"/>
          <a:stretch/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9408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4"/>
          <a:stretch/>
        </p:blipFill>
        <p:spPr>
          <a:xfrm>
            <a:off x="1" y="0"/>
            <a:ext cx="12192000" cy="6858000"/>
          </a:xfrm>
        </p:spPr>
      </p:pic>
      <p:sp>
        <p:nvSpPr>
          <p:cNvPr id="5" name="Left Arrow 4"/>
          <p:cNvSpPr/>
          <p:nvPr/>
        </p:nvSpPr>
        <p:spPr>
          <a:xfrm rot="1760739">
            <a:off x="6471137" y="5416062"/>
            <a:ext cx="815926" cy="28135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4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8"/>
          <a:stretch/>
        </p:blipFill>
        <p:spPr>
          <a:xfrm>
            <a:off x="1" y="0"/>
            <a:ext cx="12192000" cy="6858000"/>
          </a:xfrm>
        </p:spPr>
      </p:pic>
      <p:sp>
        <p:nvSpPr>
          <p:cNvPr id="5" name="Left Arrow 4"/>
          <p:cNvSpPr/>
          <p:nvPr/>
        </p:nvSpPr>
        <p:spPr>
          <a:xfrm>
            <a:off x="7695027" y="6457071"/>
            <a:ext cx="815926" cy="28135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7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4"/>
          <a:stretch/>
        </p:blipFill>
        <p:spPr>
          <a:xfrm>
            <a:off x="0" y="0"/>
            <a:ext cx="12191999" cy="6858000"/>
          </a:xfrm>
        </p:spPr>
      </p:pic>
      <p:sp>
        <p:nvSpPr>
          <p:cNvPr id="5" name="Left Arrow 4"/>
          <p:cNvSpPr/>
          <p:nvPr/>
        </p:nvSpPr>
        <p:spPr>
          <a:xfrm rot="3123613">
            <a:off x="10719582" y="3854548"/>
            <a:ext cx="815926" cy="28135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8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6"/>
          <a:stretch/>
        </p:blipFill>
        <p:spPr>
          <a:xfrm>
            <a:off x="0" y="0"/>
            <a:ext cx="12191999" cy="6858000"/>
          </a:xfrm>
        </p:spPr>
      </p:pic>
      <p:sp>
        <p:nvSpPr>
          <p:cNvPr id="5" name="Left Arrow 4"/>
          <p:cNvSpPr/>
          <p:nvPr/>
        </p:nvSpPr>
        <p:spPr>
          <a:xfrm rot="8540433">
            <a:off x="10128738" y="2475915"/>
            <a:ext cx="815926" cy="28135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2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4"/>
          <a:stretch/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1191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5"/>
          <a:stretch/>
        </p:blipFill>
        <p:spPr>
          <a:xfrm>
            <a:off x="1" y="0"/>
            <a:ext cx="12192000" cy="6858000"/>
          </a:xfrm>
        </p:spPr>
      </p:pic>
      <p:sp>
        <p:nvSpPr>
          <p:cNvPr id="5" name="Left Arrow 4"/>
          <p:cNvSpPr/>
          <p:nvPr/>
        </p:nvSpPr>
        <p:spPr>
          <a:xfrm rot="7756893">
            <a:off x="10214255" y="2976243"/>
            <a:ext cx="815926" cy="28135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69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9376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3"/>
          <a:stretch/>
        </p:blipFill>
        <p:spPr>
          <a:xfrm>
            <a:off x="0" y="0"/>
            <a:ext cx="12191999" cy="6858000"/>
          </a:xfrm>
        </p:spPr>
      </p:pic>
      <p:sp>
        <p:nvSpPr>
          <p:cNvPr id="6" name="Up Arrow 5"/>
          <p:cNvSpPr/>
          <p:nvPr/>
        </p:nvSpPr>
        <p:spPr>
          <a:xfrm rot="-2220000">
            <a:off x="7855864" y="4756176"/>
            <a:ext cx="264695" cy="61361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32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8"/>
          <a:stretch/>
        </p:blipFill>
        <p:spPr>
          <a:xfrm>
            <a:off x="-1" y="1"/>
            <a:ext cx="12192001" cy="6858000"/>
          </a:xfrm>
        </p:spPr>
      </p:pic>
      <p:sp>
        <p:nvSpPr>
          <p:cNvPr id="3" name="TextBox 2"/>
          <p:cNvSpPr txBox="1"/>
          <p:nvPr/>
        </p:nvSpPr>
        <p:spPr>
          <a:xfrm>
            <a:off x="8879305" y="1114733"/>
            <a:ext cx="2887579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Hanya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yang status Kawin (</a:t>
            </a:r>
            <a:r>
              <a:rPr lang="en-US" dirty="0" err="1" smtClean="0"/>
              <a:t>Istri</a:t>
            </a:r>
            <a:r>
              <a:rPr lang="en-US" dirty="0" smtClean="0"/>
              <a:t>, </a:t>
            </a:r>
            <a:r>
              <a:rPr lang="en-US" dirty="0" err="1" smtClean="0"/>
              <a:t>anak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19715" y="1900989"/>
            <a:ext cx="7841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No. KTP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01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8"/>
          <a:stretch/>
        </p:blipFill>
        <p:spPr>
          <a:xfrm>
            <a:off x="1" y="0"/>
            <a:ext cx="12192000" cy="6858000"/>
          </a:xfrm>
        </p:spPr>
      </p:pic>
      <p:sp>
        <p:nvSpPr>
          <p:cNvPr id="4" name="Left Arrow 3"/>
          <p:cNvSpPr/>
          <p:nvPr/>
        </p:nvSpPr>
        <p:spPr>
          <a:xfrm rot="9442102">
            <a:off x="10069878" y="6248831"/>
            <a:ext cx="815926" cy="28135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46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5"/>
          <a:stretch/>
        </p:blipFill>
        <p:spPr>
          <a:xfrm>
            <a:off x="1" y="0"/>
            <a:ext cx="12192000" cy="6857999"/>
          </a:xfrm>
        </p:spPr>
      </p:pic>
      <p:sp>
        <p:nvSpPr>
          <p:cNvPr id="4" name="Left Arrow 3"/>
          <p:cNvSpPr/>
          <p:nvPr/>
        </p:nvSpPr>
        <p:spPr>
          <a:xfrm rot="17598206">
            <a:off x="10863961" y="5984136"/>
            <a:ext cx="815926" cy="28135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70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2"/>
          <a:stretch/>
        </p:blipFill>
        <p:spPr>
          <a:xfrm>
            <a:off x="1" y="0"/>
            <a:ext cx="12192000" cy="6857999"/>
          </a:xfrm>
        </p:spPr>
      </p:pic>
      <p:sp>
        <p:nvSpPr>
          <p:cNvPr id="4" name="Left Arrow 3"/>
          <p:cNvSpPr/>
          <p:nvPr/>
        </p:nvSpPr>
        <p:spPr>
          <a:xfrm rot="6811807">
            <a:off x="10214256" y="3084527"/>
            <a:ext cx="815926" cy="28135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38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2"/>
          <a:stretch/>
        </p:blipFill>
        <p:spPr>
          <a:xfrm>
            <a:off x="617538" y="735013"/>
            <a:ext cx="11574462" cy="6122987"/>
          </a:xfrm>
        </p:spPr>
      </p:pic>
      <p:sp>
        <p:nvSpPr>
          <p:cNvPr id="5" name="Left Arrow 4"/>
          <p:cNvSpPr/>
          <p:nvPr/>
        </p:nvSpPr>
        <p:spPr>
          <a:xfrm rot="2085238">
            <a:off x="8433581" y="4803412"/>
            <a:ext cx="815926" cy="28135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813635" y="4525358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err="1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Baris</a:t>
            </a:r>
            <a:r>
              <a:rPr lang="en-US" sz="1100" b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</a:t>
            </a:r>
            <a:endParaRPr lang="en-US" sz="11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91" y="264695"/>
            <a:ext cx="6628944" cy="168063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2045368" y="1086183"/>
            <a:ext cx="2863516" cy="2156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1263" y="1327150"/>
            <a:ext cx="3128210" cy="22035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923" y="3299327"/>
            <a:ext cx="2514757" cy="122603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696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2"/>
          <a:stretch/>
        </p:blipFill>
        <p:spPr>
          <a:xfrm>
            <a:off x="0" y="0"/>
            <a:ext cx="12192000" cy="6857999"/>
          </a:xfrm>
        </p:spPr>
      </p:pic>
      <p:sp>
        <p:nvSpPr>
          <p:cNvPr id="5" name="Left Arrow 4"/>
          <p:cNvSpPr/>
          <p:nvPr/>
        </p:nvSpPr>
        <p:spPr>
          <a:xfrm rot="7438133">
            <a:off x="10214253" y="5526937"/>
            <a:ext cx="815926" cy="28135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1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2"/>
          <a:stretch/>
        </p:blipFill>
        <p:spPr>
          <a:xfrm>
            <a:off x="1" y="0"/>
            <a:ext cx="12192000" cy="6857999"/>
          </a:xfrm>
        </p:spPr>
      </p:pic>
      <p:sp>
        <p:nvSpPr>
          <p:cNvPr id="5" name="Left Arrow 4"/>
          <p:cNvSpPr/>
          <p:nvPr/>
        </p:nvSpPr>
        <p:spPr>
          <a:xfrm rot="8377675">
            <a:off x="10183978" y="6330061"/>
            <a:ext cx="815926" cy="29932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780294" y="3152000"/>
            <a:ext cx="780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Baris</a:t>
            </a:r>
            <a:r>
              <a:rPr lang="en-US" sz="1200" b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14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76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5"/>
          <a:stretch/>
        </p:blipFill>
        <p:spPr>
          <a:xfrm>
            <a:off x="1" y="0"/>
            <a:ext cx="12192000" cy="6858000"/>
          </a:xfrm>
        </p:spPr>
      </p:pic>
      <p:sp>
        <p:nvSpPr>
          <p:cNvPr id="5" name="Rectangle 4"/>
          <p:cNvSpPr/>
          <p:nvPr/>
        </p:nvSpPr>
        <p:spPr>
          <a:xfrm>
            <a:off x="5895474" y="4295274"/>
            <a:ext cx="3332747" cy="613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/>
          <p:cNvSpPr/>
          <p:nvPr/>
        </p:nvSpPr>
        <p:spPr>
          <a:xfrm rot="8377675">
            <a:off x="10123820" y="6041303"/>
            <a:ext cx="815926" cy="29932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2671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5"/>
          <a:stretch/>
        </p:blipFill>
        <p:spPr>
          <a:xfrm>
            <a:off x="1" y="0"/>
            <a:ext cx="12192000" cy="6858000"/>
          </a:xfrm>
        </p:spPr>
      </p:pic>
      <p:sp>
        <p:nvSpPr>
          <p:cNvPr id="5" name="Rectangle 4"/>
          <p:cNvSpPr/>
          <p:nvPr/>
        </p:nvSpPr>
        <p:spPr>
          <a:xfrm>
            <a:off x="9240253" y="4908884"/>
            <a:ext cx="2418347" cy="3128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066675" y="4130816"/>
            <a:ext cx="2765501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200" b="1" dirty="0" err="1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Angka</a:t>
            </a:r>
            <a:r>
              <a:rPr lang="en-US" sz="1200" b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 err="1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harus</a:t>
            </a:r>
            <a:r>
              <a:rPr lang="en-US" sz="1200" b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 err="1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sama</a:t>
            </a:r>
            <a:r>
              <a:rPr lang="en-US" sz="1200" b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 err="1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200" b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 err="1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baris</a:t>
            </a:r>
            <a:r>
              <a:rPr lang="en-US" sz="1200" b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/>
          <p:cNvCxnSpPr>
            <a:endCxn id="5" idx="0"/>
          </p:cNvCxnSpPr>
          <p:nvPr/>
        </p:nvCxnSpPr>
        <p:spPr>
          <a:xfrm>
            <a:off x="10449426" y="4434214"/>
            <a:ext cx="1" cy="474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Left Arrow 8"/>
          <p:cNvSpPr/>
          <p:nvPr/>
        </p:nvSpPr>
        <p:spPr>
          <a:xfrm rot="12293584">
            <a:off x="10183977" y="6106582"/>
            <a:ext cx="815926" cy="29932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2182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2"/>
          <a:stretch/>
        </p:blipFill>
        <p:spPr>
          <a:xfrm>
            <a:off x="0" y="0"/>
            <a:ext cx="12192000" cy="6858000"/>
          </a:xfrm>
        </p:spPr>
      </p:pic>
      <p:sp>
        <p:nvSpPr>
          <p:cNvPr id="5" name="Rectangle 4"/>
          <p:cNvSpPr/>
          <p:nvPr/>
        </p:nvSpPr>
        <p:spPr>
          <a:xfrm>
            <a:off x="9231682" y="3394553"/>
            <a:ext cx="2392471" cy="3507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045166" y="2821492"/>
            <a:ext cx="2765501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200" b="1" dirty="0" err="1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Angka</a:t>
            </a:r>
            <a:r>
              <a:rPr lang="en-US" sz="1200" b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 err="1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harus</a:t>
            </a:r>
            <a:r>
              <a:rPr lang="en-US" sz="1200" b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 err="1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sama</a:t>
            </a:r>
            <a:r>
              <a:rPr lang="en-US" sz="1200" b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 err="1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200" b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 err="1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baris</a:t>
            </a:r>
            <a:r>
              <a:rPr lang="en-US" sz="1200" b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</a:t>
            </a:r>
            <a:endParaRPr lang="en-US" sz="1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427917" y="3098491"/>
            <a:ext cx="0" cy="296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Left Arrow 8"/>
          <p:cNvSpPr/>
          <p:nvPr/>
        </p:nvSpPr>
        <p:spPr>
          <a:xfrm rot="8377675">
            <a:off x="10123820" y="6148600"/>
            <a:ext cx="815926" cy="29932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396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0"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Rectangle 1"/>
          <p:cNvSpPr/>
          <p:nvPr/>
        </p:nvSpPr>
        <p:spPr>
          <a:xfrm>
            <a:off x="348916" y="3609474"/>
            <a:ext cx="2394284" cy="7339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7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5"/>
          <a:stretch/>
        </p:blipFill>
        <p:spPr>
          <a:xfrm>
            <a:off x="1" y="0"/>
            <a:ext cx="12192000" cy="6858000"/>
          </a:xfrm>
        </p:spPr>
      </p:pic>
      <p:sp>
        <p:nvSpPr>
          <p:cNvPr id="5" name="Left Arrow 4"/>
          <p:cNvSpPr/>
          <p:nvPr/>
        </p:nvSpPr>
        <p:spPr>
          <a:xfrm rot="8377675">
            <a:off x="10364452" y="4838146"/>
            <a:ext cx="815926" cy="29932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3555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7"/>
          <a:stretch/>
        </p:blipFill>
        <p:spPr>
          <a:xfrm>
            <a:off x="1" y="0"/>
            <a:ext cx="12192000" cy="6857999"/>
          </a:xfrm>
        </p:spPr>
      </p:pic>
      <p:sp>
        <p:nvSpPr>
          <p:cNvPr id="5" name="Left Arrow 4"/>
          <p:cNvSpPr/>
          <p:nvPr/>
        </p:nvSpPr>
        <p:spPr>
          <a:xfrm rot="8377675">
            <a:off x="6394030" y="5295346"/>
            <a:ext cx="815926" cy="29932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5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5"/>
          <a:stretch/>
        </p:blipFill>
        <p:spPr>
          <a:xfrm>
            <a:off x="1" y="0"/>
            <a:ext cx="12192000" cy="6858000"/>
          </a:xfrm>
        </p:spPr>
      </p:pic>
      <p:sp>
        <p:nvSpPr>
          <p:cNvPr id="5" name="Left Arrow 4"/>
          <p:cNvSpPr/>
          <p:nvPr/>
        </p:nvSpPr>
        <p:spPr>
          <a:xfrm rot="8377675">
            <a:off x="5900736" y="5765197"/>
            <a:ext cx="815926" cy="29932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9562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8"/>
          <a:stretch/>
        </p:blipFill>
        <p:spPr>
          <a:xfrm>
            <a:off x="1" y="0"/>
            <a:ext cx="12192000" cy="6858000"/>
          </a:xfrm>
        </p:spPr>
      </p:pic>
      <p:sp>
        <p:nvSpPr>
          <p:cNvPr id="5" name="Left Arrow 4"/>
          <p:cNvSpPr/>
          <p:nvPr/>
        </p:nvSpPr>
        <p:spPr>
          <a:xfrm rot="8377675">
            <a:off x="7452808" y="2504639"/>
            <a:ext cx="815926" cy="29932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2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934"/>
          <a:stretch/>
        </p:blipFill>
        <p:spPr>
          <a:xfrm>
            <a:off x="433137" y="0"/>
            <a:ext cx="11285622" cy="6858000"/>
          </a:xfrm>
        </p:spPr>
      </p:pic>
      <p:sp>
        <p:nvSpPr>
          <p:cNvPr id="3" name="Rectangle 2"/>
          <p:cNvSpPr/>
          <p:nvPr/>
        </p:nvSpPr>
        <p:spPr>
          <a:xfrm>
            <a:off x="4788568" y="3489158"/>
            <a:ext cx="1588169" cy="4211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44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99"/>
          <a:stretch/>
        </p:blipFill>
        <p:spPr>
          <a:xfrm>
            <a:off x="409074" y="0"/>
            <a:ext cx="11333747" cy="6749716"/>
          </a:xfrm>
        </p:spPr>
      </p:pic>
    </p:spTree>
    <p:extLst>
      <p:ext uri="{BB962C8B-B14F-4D97-AF65-F5344CB8AC3E}">
        <p14:creationId xmlns:p14="http://schemas.microsoft.com/office/powerpoint/2010/main" val="225554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5032"/>
            <a:ext cx="12192000" cy="4403557"/>
          </a:xfrm>
        </p:spPr>
      </p:pic>
    </p:spTree>
    <p:extLst>
      <p:ext uri="{BB962C8B-B14F-4D97-AF65-F5344CB8AC3E}">
        <p14:creationId xmlns:p14="http://schemas.microsoft.com/office/powerpoint/2010/main" val="391493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15" y="0"/>
            <a:ext cx="11959490" cy="6857999"/>
          </a:xfrm>
        </p:spPr>
      </p:pic>
      <p:sp>
        <p:nvSpPr>
          <p:cNvPr id="5" name="Rectangle 4"/>
          <p:cNvSpPr/>
          <p:nvPr/>
        </p:nvSpPr>
        <p:spPr>
          <a:xfrm>
            <a:off x="469232" y="3380874"/>
            <a:ext cx="9950115" cy="3970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8713328">
            <a:off x="10048420" y="3612318"/>
            <a:ext cx="288758" cy="5534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0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6905"/>
            <a:ext cx="12192000" cy="4504908"/>
          </a:xfrm>
        </p:spPr>
      </p:pic>
    </p:spTree>
    <p:extLst>
      <p:ext uri="{BB962C8B-B14F-4D97-AF65-F5344CB8AC3E}">
        <p14:creationId xmlns:p14="http://schemas.microsoft.com/office/powerpoint/2010/main" val="317396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PENGISIAN SPT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1771-sS (JUMLAH PENGHASILAN BRUTO KURANG DARI 60JUTA)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04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383</TotalTime>
  <Words>56</Words>
  <Application>Microsoft Office PowerPoint</Application>
  <PresentationFormat>Widescreen</PresentationFormat>
  <Paragraphs>13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Century Gothic</vt:lpstr>
      <vt:lpstr>Wingdings 3</vt:lpstr>
      <vt:lpstr>Ion Boardroom</vt:lpstr>
      <vt:lpstr>REGISTRASI e-Filing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PENGISIAN SPT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PENGISIAN SPT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REGISTRASI e-Filling</dc:title>
  <dc:creator>iris</dc:creator>
  <cp:lastModifiedBy>IRIS-PROGRAMMER-A</cp:lastModifiedBy>
  <cp:revision>28</cp:revision>
  <dcterms:created xsi:type="dcterms:W3CDTF">2016-02-18T16:38:51Z</dcterms:created>
  <dcterms:modified xsi:type="dcterms:W3CDTF">2018-02-19T09:50:27Z</dcterms:modified>
</cp:coreProperties>
</file>